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3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5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3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3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4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40009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I.S.P.P. </a:t>
            </a:r>
            <a:br>
              <a:rPr lang="es-ES" dirty="0" smtClean="0"/>
            </a:br>
            <a:r>
              <a:rPr lang="es-ES" dirty="0" smtClean="0"/>
              <a:t>David Sánchez Infante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Tutorial para ingresar al aula virtual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145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Dirección URL</a:t>
            </a:r>
            <a:r>
              <a:rPr lang="es-ES" sz="2800" dirty="0"/>
              <a:t>: </a:t>
            </a:r>
            <a:r>
              <a:rPr lang="es-ES" sz="2800" dirty="0" smtClean="0"/>
              <a:t>http://</a:t>
            </a:r>
            <a:r>
              <a:rPr lang="es-ES" sz="2800" dirty="0"/>
              <a:t>aulavirtual.iesppdavidsanchezinfante.edu.pe/</a:t>
            </a:r>
            <a:endParaRPr lang="en-US" sz="2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244"/>
          <a:stretch/>
        </p:blipFill>
        <p:spPr>
          <a:xfrm>
            <a:off x="676831" y="1596952"/>
            <a:ext cx="7330347" cy="4597653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69642" y="4003589"/>
            <a:ext cx="3105666" cy="186550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Página principal del Aula Virtual del ISPP David Sánchez Infante.</a:t>
            </a:r>
          </a:p>
          <a:p>
            <a:r>
              <a:rPr lang="es-ES" dirty="0" smtClean="0"/>
              <a:t>En la parte superior derecha está el enlace para iniciar sesión.</a:t>
            </a:r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6614982" y="1658687"/>
            <a:ext cx="634313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Conector recto 8"/>
          <p:cNvCxnSpPr>
            <a:stCxn id="7" idx="3"/>
            <a:endCxn id="10" idx="1"/>
          </p:cNvCxnSpPr>
          <p:nvPr/>
        </p:nvCxnSpPr>
        <p:spPr>
          <a:xfrm>
            <a:off x="7249295" y="1748687"/>
            <a:ext cx="1178013" cy="723077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uadroTexto 9"/>
          <p:cNvSpPr txBox="1"/>
          <p:nvPr/>
        </p:nvSpPr>
        <p:spPr>
          <a:xfrm>
            <a:off x="8427308" y="2129893"/>
            <a:ext cx="2850291" cy="6837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ctr">
              <a:defRPr>
                <a:ln w="38100">
                  <a:solidFill>
                    <a:schemeClr val="tx1"/>
                  </a:solidFill>
                </a:ln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600" dirty="0">
                <a:ln>
                  <a:noFill/>
                </a:ln>
                <a:solidFill>
                  <a:srgbClr val="00B0F0"/>
                </a:solidFill>
              </a:rPr>
              <a:t>Botón para iniciar sesión en el Aula Virtual</a:t>
            </a:r>
            <a:endParaRPr lang="en-US" sz="1600" dirty="0">
              <a:ln>
                <a:noFill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6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>
            <a:normAutofit/>
          </a:bodyPr>
          <a:lstStyle/>
          <a:p>
            <a:r>
              <a:rPr lang="es-ES" sz="4400" dirty="0" smtClean="0"/>
              <a:t>Formulario para el ingreso al Aula Virtual</a:t>
            </a:r>
            <a:endParaRPr lang="en-US" sz="4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40259" y="1845734"/>
            <a:ext cx="3122141" cy="4023360"/>
          </a:xfrm>
        </p:spPr>
        <p:txBody>
          <a:bodyPr/>
          <a:lstStyle/>
          <a:p>
            <a:r>
              <a:rPr lang="es-ES" dirty="0" smtClean="0"/>
              <a:t>Ingrese su usuario y contraseña.</a:t>
            </a:r>
          </a:p>
          <a:p>
            <a:r>
              <a:rPr lang="es-ES" dirty="0" smtClean="0"/>
              <a:t>El usuario y contraseña es el número de su documento de identidad.</a:t>
            </a:r>
          </a:p>
          <a:p>
            <a:r>
              <a:rPr lang="es-ES" dirty="0" smtClean="0"/>
              <a:t>Al ingresar el sistema le pedirá que cambie su contraseña por una más segura.</a:t>
            </a:r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870"/>
          <a:stretch/>
        </p:blipFill>
        <p:spPr>
          <a:xfrm>
            <a:off x="4349524" y="1614616"/>
            <a:ext cx="7125785" cy="453096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428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400" dirty="0" smtClean="0"/>
              <a:t>Primer ingreso al aula virtual</a:t>
            </a:r>
            <a:endParaRPr lang="en-US" sz="4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83611" y="1845735"/>
            <a:ext cx="3272068" cy="1268168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0070C0"/>
                </a:solidFill>
              </a:rPr>
              <a:t>El sistema te solicitará que cambies tu contraseña.</a:t>
            </a:r>
          </a:p>
          <a:p>
            <a:r>
              <a:rPr lang="es-ES" sz="1800" dirty="0">
                <a:solidFill>
                  <a:srgbClr val="0070C0"/>
                </a:solidFill>
              </a:rPr>
              <a:t>La contraseña debería tener al menos 8 </a:t>
            </a:r>
            <a:r>
              <a:rPr lang="es-ES" sz="1800" dirty="0" smtClean="0">
                <a:solidFill>
                  <a:srgbClr val="0070C0"/>
                </a:solidFill>
              </a:rPr>
              <a:t>caracteres: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077" y="1532238"/>
            <a:ext cx="6890825" cy="4539048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7883611" y="3183923"/>
            <a:ext cx="3272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Al menos 1 dígito.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Al menos 1 minúscula.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Al menos 1 mayúscula.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Al menos 1 carácter no alfanumérico como *,-,@ o #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400" dirty="0" smtClean="0"/>
              <a:t>Primer ingreso al aula virtual</a:t>
            </a:r>
            <a:endParaRPr lang="en-US" sz="4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90831" y="2084332"/>
            <a:ext cx="3123787" cy="1268168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0070C0"/>
                </a:solidFill>
              </a:rPr>
              <a:t>Esta es el Área personal del Aula Virtual.</a:t>
            </a:r>
          </a:p>
          <a:p>
            <a:r>
              <a:rPr lang="es-ES" sz="1800" dirty="0" smtClean="0">
                <a:solidFill>
                  <a:srgbClr val="0070C0"/>
                </a:solidFill>
              </a:rPr>
              <a:t>Aquí se muestran los cursos del usuario.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9487" y="1482809"/>
            <a:ext cx="7227582" cy="47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1451"/>
          </a:xfrm>
        </p:spPr>
        <p:txBody>
          <a:bodyPr/>
          <a:lstStyle/>
          <a:p>
            <a:r>
              <a:rPr lang="es-ES" dirty="0" smtClean="0"/>
              <a:t>¿Cómo matricularse en un curso?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592064" y="1845735"/>
            <a:ext cx="2563615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s-ES" sz="1800" dirty="0">
                <a:solidFill>
                  <a:srgbClr val="0070C0"/>
                </a:solidFill>
              </a:rPr>
              <a:t>Aquí puedes buscar cursos y realizar la matrícula en aquellos que te corresponden</a:t>
            </a:r>
            <a:r>
              <a:rPr lang="es-ES" sz="1800" dirty="0" smtClean="0">
                <a:solidFill>
                  <a:srgbClr val="0070C0"/>
                </a:solidFill>
              </a:rPr>
              <a:t>.</a:t>
            </a:r>
          </a:p>
          <a:p>
            <a:endParaRPr lang="es-ES" sz="1800" dirty="0">
              <a:solidFill>
                <a:srgbClr val="0070C0"/>
              </a:solidFill>
            </a:endParaRPr>
          </a:p>
          <a:p>
            <a:r>
              <a:rPr lang="es-ES" sz="1800" dirty="0" smtClean="0">
                <a:solidFill>
                  <a:srgbClr val="0070C0"/>
                </a:solidFill>
              </a:rPr>
              <a:t>Al seleccionar uno de los cursos se abre una nueva página.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6187"/>
          <a:stretch/>
        </p:blipFill>
        <p:spPr>
          <a:xfrm>
            <a:off x="520314" y="1637913"/>
            <a:ext cx="7664016" cy="423118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8" name="Elipse 7"/>
          <p:cNvSpPr/>
          <p:nvPr/>
        </p:nvSpPr>
        <p:spPr>
          <a:xfrm>
            <a:off x="889686" y="3468130"/>
            <a:ext cx="749644" cy="2306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de flecha 9"/>
          <p:cNvCxnSpPr>
            <a:stCxn id="8" idx="6"/>
          </p:cNvCxnSpPr>
          <p:nvPr/>
        </p:nvCxnSpPr>
        <p:spPr>
          <a:xfrm flipV="1">
            <a:off x="1639330" y="3319849"/>
            <a:ext cx="1219200" cy="26361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9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400" dirty="0" smtClean="0"/>
              <a:t>Usuario matriculado</a:t>
            </a:r>
            <a:endParaRPr lang="en-US" sz="4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90831" y="2084332"/>
            <a:ext cx="2776153" cy="906003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0070C0"/>
                </a:solidFill>
              </a:rPr>
              <a:t>Puedes matricularte en el curso solo con hacer en el botón: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58340" y="1531061"/>
            <a:ext cx="5418611" cy="260629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19862"/>
          <a:stretch/>
        </p:blipFill>
        <p:spPr>
          <a:xfrm>
            <a:off x="6236044" y="3998524"/>
            <a:ext cx="5385827" cy="22364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Flecha curvada hacia la derecha 7"/>
          <p:cNvSpPr/>
          <p:nvPr/>
        </p:nvSpPr>
        <p:spPr>
          <a:xfrm>
            <a:off x="5255740" y="3775241"/>
            <a:ext cx="731520" cy="1216152"/>
          </a:xfrm>
          <a:prstGeom prst="curvedRightArrow">
            <a:avLst>
              <a:gd name="adj1" fmla="val 8980"/>
              <a:gd name="adj2" fmla="val 26211"/>
              <a:gd name="adj3" fmla="val 21622"/>
            </a:avLst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91048" y="3171567"/>
            <a:ext cx="1181670" cy="307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400" dirty="0" smtClean="0"/>
              <a:t>Matricularme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68486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 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</TotalTime>
  <Words>205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Retrospección</vt:lpstr>
      <vt:lpstr>I.S.P.P.  David Sánchez Infante</vt:lpstr>
      <vt:lpstr>Dirección URL: http://aulavirtual.iesppdavidsanchezinfante.edu.pe/</vt:lpstr>
      <vt:lpstr>Formulario para el ingreso al Aula Virtual</vt:lpstr>
      <vt:lpstr>Primer ingreso al aula virtual</vt:lpstr>
      <vt:lpstr>Primer ingreso al aula virtual</vt:lpstr>
      <vt:lpstr>¿Cómo matricularse en un curso?</vt:lpstr>
      <vt:lpstr>Usuario matriculado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I.S.P.P.  David Sánchez Infante</dc:title>
  <dc:creator>Usuario</dc:creator>
  <cp:lastModifiedBy>Usuario</cp:lastModifiedBy>
  <cp:revision>13</cp:revision>
  <dcterms:created xsi:type="dcterms:W3CDTF">2020-04-06T14:30:09Z</dcterms:created>
  <dcterms:modified xsi:type="dcterms:W3CDTF">2020-04-06T21:34:54Z</dcterms:modified>
</cp:coreProperties>
</file>